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567602569997522"/>
          <c:y val="4.9189369881330436E-2"/>
          <c:w val="0.6289801919291339"/>
          <c:h val="0.46899504988957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Dobra współpraca z dyrektorem </c:v>
                </c:pt>
                <c:pt idx="1">
                  <c:v>Dobra współpraca z nauczycielami</c:v>
                </c:pt>
                <c:pt idx="2">
                  <c:v>Solidność, dobre zorganizowanie</c:v>
                </c:pt>
                <c:pt idx="3">
                  <c:v>Inicjatywa, zaangażowanie</c:v>
                </c:pt>
                <c:pt idx="4">
                  <c:v>Wiedza merytoryczna, profesjonalizm</c:v>
                </c:pt>
                <c:pt idx="5">
                  <c:v>Umiejętności komunikacyjne</c:v>
                </c:pt>
                <c:pt idx="6">
                  <c:v>Dobry RPW</c:v>
                </c:pt>
                <c:pt idx="7">
                  <c:v>Inne 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0.41</c:v>
                </c:pt>
                <c:pt idx="1">
                  <c:v>0.39</c:v>
                </c:pt>
                <c:pt idx="2">
                  <c:v>0.36</c:v>
                </c:pt>
                <c:pt idx="3">
                  <c:v>0.32</c:v>
                </c:pt>
                <c:pt idx="4">
                  <c:v>0.28999999999999998</c:v>
                </c:pt>
                <c:pt idx="5">
                  <c:v>0.17</c:v>
                </c:pt>
                <c:pt idx="6">
                  <c:v>0.05</c:v>
                </c:pt>
                <c:pt idx="7">
                  <c:v>0.2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Dobra współpraca z dyrektorem </c:v>
                </c:pt>
                <c:pt idx="1">
                  <c:v>Dobra współpraca z nauczycielami</c:v>
                </c:pt>
                <c:pt idx="2">
                  <c:v>Solidność, dobre zorganizowanie</c:v>
                </c:pt>
                <c:pt idx="3">
                  <c:v>Inicjatywa, zaangażowanie</c:v>
                </c:pt>
                <c:pt idx="4">
                  <c:v>Wiedza merytoryczna, profesjonalizm</c:v>
                </c:pt>
                <c:pt idx="5">
                  <c:v>Umiejętności komunikacyjne</c:v>
                </c:pt>
                <c:pt idx="6">
                  <c:v>Dobry RPW</c:v>
                </c:pt>
                <c:pt idx="7">
                  <c:v>Inne 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Dobra współpraca z dyrektorem </c:v>
                </c:pt>
                <c:pt idx="1">
                  <c:v>Dobra współpraca z nauczycielami</c:v>
                </c:pt>
                <c:pt idx="2">
                  <c:v>Solidność, dobre zorganizowanie</c:v>
                </c:pt>
                <c:pt idx="3">
                  <c:v>Inicjatywa, zaangażowanie</c:v>
                </c:pt>
                <c:pt idx="4">
                  <c:v>Wiedza merytoryczna, profesjonalizm</c:v>
                </c:pt>
                <c:pt idx="5">
                  <c:v>Umiejętności komunikacyjne</c:v>
                </c:pt>
                <c:pt idx="6">
                  <c:v>Dobry RPW</c:v>
                </c:pt>
                <c:pt idx="7">
                  <c:v>Inne </c:v>
                </c:pt>
              </c:strCache>
            </c:strRef>
          </c:cat>
          <c:val>
            <c:numRef>
              <c:f>Arkusz1!$D$2:$D$9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24064"/>
        <c:axId val="42218624"/>
      </c:barChart>
      <c:catAx>
        <c:axId val="3962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pl-PL"/>
          </a:p>
        </c:txPr>
        <c:crossAx val="42218624"/>
        <c:crosses val="autoZero"/>
        <c:auto val="1"/>
        <c:lblAlgn val="ctr"/>
        <c:lblOffset val="100"/>
        <c:noMultiLvlLbl val="0"/>
      </c:catAx>
      <c:valAx>
        <c:axId val="42218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62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5757B-496A-4A70-BC28-CF5DBBAF0B49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1C08663-FD09-4C8F-8A3D-D4E2BB782734}">
      <dgm:prSet phldrT="[Tekst]"/>
      <dgm:spPr/>
      <dgm:t>
        <a:bodyPr/>
        <a:lstStyle/>
        <a:p>
          <a:r>
            <a:rPr lang="pl-PL" dirty="0" smtClean="0"/>
            <a:t>zbiera informacje o szkole</a:t>
          </a:r>
          <a:endParaRPr lang="pl-PL" dirty="0"/>
        </a:p>
      </dgm:t>
    </dgm:pt>
    <dgm:pt modelId="{98E10888-43C2-4AD1-9D41-B31432C28CC6}" type="parTrans" cxnId="{2B27887F-8D7B-4276-8CB8-803D670843AE}">
      <dgm:prSet/>
      <dgm:spPr/>
      <dgm:t>
        <a:bodyPr/>
        <a:lstStyle/>
        <a:p>
          <a:endParaRPr lang="pl-PL"/>
        </a:p>
      </dgm:t>
    </dgm:pt>
    <dgm:pt modelId="{126EFE9F-027C-4125-BC3E-9C14FB1C9810}" type="sibTrans" cxnId="{2B27887F-8D7B-4276-8CB8-803D670843AE}">
      <dgm:prSet/>
      <dgm:spPr/>
      <dgm:t>
        <a:bodyPr/>
        <a:lstStyle/>
        <a:p>
          <a:endParaRPr lang="pl-PL"/>
        </a:p>
      </dgm:t>
    </dgm:pt>
    <dgm:pt modelId="{A49BD2EB-B2DB-421B-8E67-35563D3730D6}">
      <dgm:prSet phldrT="[Tekst]"/>
      <dgm:spPr/>
      <dgm:t>
        <a:bodyPr/>
        <a:lstStyle/>
        <a:p>
          <a:r>
            <a:rPr lang="pl-PL" dirty="0" smtClean="0"/>
            <a:t>pomaga w diagnozie pracy szkoły i określeniu obszarów do rozwoju i doskonalenia nauczycieli</a:t>
          </a:r>
          <a:endParaRPr lang="pl-PL" dirty="0"/>
        </a:p>
      </dgm:t>
    </dgm:pt>
    <dgm:pt modelId="{946FEADB-B8E9-4ADD-A7B2-2E7776D01228}" type="parTrans" cxnId="{89A054B1-D6F4-4DAB-A7B5-77C5D57A1AE4}">
      <dgm:prSet/>
      <dgm:spPr/>
      <dgm:t>
        <a:bodyPr/>
        <a:lstStyle/>
        <a:p>
          <a:endParaRPr lang="pl-PL"/>
        </a:p>
      </dgm:t>
    </dgm:pt>
    <dgm:pt modelId="{C29C6F76-AE67-4BE9-B7A3-968396999C6C}" type="sibTrans" cxnId="{89A054B1-D6F4-4DAB-A7B5-77C5D57A1AE4}">
      <dgm:prSet/>
      <dgm:spPr/>
      <dgm:t>
        <a:bodyPr/>
        <a:lstStyle/>
        <a:p>
          <a:endParaRPr lang="pl-PL"/>
        </a:p>
      </dgm:t>
    </dgm:pt>
    <dgm:pt modelId="{CB4FD89A-60BB-4CF4-9433-17679BA1A523}">
      <dgm:prSet phldrT="[Tekst]"/>
      <dgm:spPr/>
      <dgm:t>
        <a:bodyPr/>
        <a:lstStyle/>
        <a:p>
          <a:r>
            <a:rPr lang="pl-PL" smtClean="0"/>
            <a:t>organizuje warsztaty, konsultacje lub inne formy pracy</a:t>
          </a:r>
          <a:endParaRPr lang="pl-PL" dirty="0" smtClean="0"/>
        </a:p>
      </dgm:t>
    </dgm:pt>
    <dgm:pt modelId="{450F4DF9-DAB2-4E55-B22C-6C0FB24A2554}" type="parTrans" cxnId="{3A2879B2-BCC6-459C-9E64-150DA7487ECD}">
      <dgm:prSet/>
      <dgm:spPr/>
      <dgm:t>
        <a:bodyPr/>
        <a:lstStyle/>
        <a:p>
          <a:endParaRPr lang="pl-PL"/>
        </a:p>
      </dgm:t>
    </dgm:pt>
    <dgm:pt modelId="{B947893B-2BA7-43BF-B13D-CDF7B1C6284D}" type="sibTrans" cxnId="{3A2879B2-BCC6-459C-9E64-150DA7487ECD}">
      <dgm:prSet/>
      <dgm:spPr/>
      <dgm:t>
        <a:bodyPr/>
        <a:lstStyle/>
        <a:p>
          <a:endParaRPr lang="pl-PL"/>
        </a:p>
      </dgm:t>
    </dgm:pt>
    <dgm:pt modelId="{99D5889B-5397-4B54-9998-61B59A630491}">
      <dgm:prSet phldrT="[Tekst]"/>
      <dgm:spPr/>
      <dgm:t>
        <a:bodyPr/>
        <a:lstStyle/>
        <a:p>
          <a:r>
            <a:rPr lang="pl-PL" smtClean="0"/>
            <a:t>tworzy warunki do pracy zespołowej nauczycieli</a:t>
          </a:r>
          <a:endParaRPr lang="pl-PL" dirty="0" smtClean="0"/>
        </a:p>
      </dgm:t>
    </dgm:pt>
    <dgm:pt modelId="{9896D0B0-1A72-4463-90E8-D91D2F6625FC}" type="parTrans" cxnId="{0E1949BC-E08D-455D-B202-AB4A8C27DB78}">
      <dgm:prSet/>
      <dgm:spPr/>
      <dgm:t>
        <a:bodyPr/>
        <a:lstStyle/>
        <a:p>
          <a:endParaRPr lang="pl-PL"/>
        </a:p>
      </dgm:t>
    </dgm:pt>
    <dgm:pt modelId="{BA503581-C0DE-4677-B5FE-254C028AC66E}" type="sibTrans" cxnId="{0E1949BC-E08D-455D-B202-AB4A8C27DB78}">
      <dgm:prSet/>
      <dgm:spPr/>
      <dgm:t>
        <a:bodyPr/>
        <a:lstStyle/>
        <a:p>
          <a:endParaRPr lang="pl-PL"/>
        </a:p>
      </dgm:t>
    </dgm:pt>
    <dgm:pt modelId="{D8253E37-C5D1-475D-919B-970224962C2F}">
      <dgm:prSet phldrT="[Tekst]"/>
      <dgm:spPr/>
      <dgm:t>
        <a:bodyPr/>
        <a:lstStyle/>
        <a:p>
          <a:r>
            <a:rPr lang="pl-PL" smtClean="0"/>
            <a:t>prowadzi spotkania, moderując zespołową pracę nauczycieli</a:t>
          </a:r>
          <a:endParaRPr lang="pl-PL" dirty="0" smtClean="0"/>
        </a:p>
      </dgm:t>
    </dgm:pt>
    <dgm:pt modelId="{C8DF891A-75F6-4D9B-99CD-7525EDD21B09}" type="parTrans" cxnId="{1CCCBDE0-6803-42A1-A063-0A050379C3E3}">
      <dgm:prSet/>
      <dgm:spPr/>
      <dgm:t>
        <a:bodyPr/>
        <a:lstStyle/>
        <a:p>
          <a:endParaRPr lang="pl-PL"/>
        </a:p>
      </dgm:t>
    </dgm:pt>
    <dgm:pt modelId="{6D1492F8-B4AE-43DA-983C-037342F96FB2}" type="sibTrans" cxnId="{1CCCBDE0-6803-42A1-A063-0A050379C3E3}">
      <dgm:prSet/>
      <dgm:spPr/>
      <dgm:t>
        <a:bodyPr/>
        <a:lstStyle/>
        <a:p>
          <a:endParaRPr lang="pl-PL"/>
        </a:p>
      </dgm:t>
    </dgm:pt>
    <dgm:pt modelId="{24BF46CA-CC60-42A2-AB6D-61C17B56747D}">
      <dgm:prSet phldrT="[Tekst]"/>
      <dgm:spPr/>
      <dgm:t>
        <a:bodyPr/>
        <a:lstStyle/>
        <a:p>
          <a:r>
            <a:rPr lang="pl-PL" dirty="0" smtClean="0"/>
            <a:t>wspiera nauczycieli we wdrażaniu nowych rozwiązań do szkolnej praktyk</a:t>
          </a:r>
        </a:p>
      </dgm:t>
    </dgm:pt>
    <dgm:pt modelId="{0C8ED413-FD97-443B-852F-0280E734D645}" type="parTrans" cxnId="{DA881EE6-550A-444F-9B34-6D9F0BF6AEDE}">
      <dgm:prSet/>
      <dgm:spPr/>
      <dgm:t>
        <a:bodyPr/>
        <a:lstStyle/>
        <a:p>
          <a:endParaRPr lang="pl-PL"/>
        </a:p>
      </dgm:t>
    </dgm:pt>
    <dgm:pt modelId="{CB8FE9F5-F2F1-4AD3-BAC7-388941CEA753}" type="sibTrans" cxnId="{DA881EE6-550A-444F-9B34-6D9F0BF6AEDE}">
      <dgm:prSet/>
      <dgm:spPr/>
      <dgm:t>
        <a:bodyPr/>
        <a:lstStyle/>
        <a:p>
          <a:endParaRPr lang="pl-PL"/>
        </a:p>
      </dgm:t>
    </dgm:pt>
    <dgm:pt modelId="{2F66FAF9-EA7B-40AA-959E-07E319751AFD}">
      <dgm:prSet phldrT="[Tekst]"/>
      <dgm:spPr/>
      <dgm:t>
        <a:bodyPr/>
        <a:lstStyle/>
        <a:p>
          <a:r>
            <a:rPr lang="pl-PL" dirty="0" smtClean="0"/>
            <a:t>monitoruje i podsumowuje proces wspierania</a:t>
          </a:r>
        </a:p>
      </dgm:t>
    </dgm:pt>
    <dgm:pt modelId="{4A8E837E-9F19-4B9E-BB59-ACA3E40C1079}" type="parTrans" cxnId="{F1BAC3DC-E940-4507-98E0-20D06D09AD4A}">
      <dgm:prSet/>
      <dgm:spPr/>
      <dgm:t>
        <a:bodyPr/>
        <a:lstStyle/>
        <a:p>
          <a:endParaRPr lang="pl-PL"/>
        </a:p>
      </dgm:t>
    </dgm:pt>
    <dgm:pt modelId="{22DF54FD-3B56-4B88-A710-3CC84545D71E}" type="sibTrans" cxnId="{F1BAC3DC-E940-4507-98E0-20D06D09AD4A}">
      <dgm:prSet/>
      <dgm:spPr/>
      <dgm:t>
        <a:bodyPr/>
        <a:lstStyle/>
        <a:p>
          <a:endParaRPr lang="pl-PL"/>
        </a:p>
      </dgm:t>
    </dgm:pt>
    <dgm:pt modelId="{9BE33C3B-1E67-4EC0-BDC4-D03352ADBBCB}">
      <dgm:prSet phldrT="[Tekst]"/>
      <dgm:spPr/>
      <dgm:t>
        <a:bodyPr/>
        <a:lstStyle/>
        <a:p>
          <a:r>
            <a:rPr lang="pl-PL" smtClean="0"/>
            <a:t> planuje działania adekwatne do celów oraz efektów pożądanych przez szkołę</a:t>
          </a:r>
          <a:endParaRPr lang="pl-PL" dirty="0"/>
        </a:p>
      </dgm:t>
    </dgm:pt>
    <dgm:pt modelId="{F180788C-08A1-4178-8EC6-3A8F0C12B3D9}" type="parTrans" cxnId="{FE8462A2-0F5A-482B-94CD-0A46BBB7E9B7}">
      <dgm:prSet/>
      <dgm:spPr/>
      <dgm:t>
        <a:bodyPr/>
        <a:lstStyle/>
        <a:p>
          <a:endParaRPr lang="pl-PL"/>
        </a:p>
      </dgm:t>
    </dgm:pt>
    <dgm:pt modelId="{B095C1A9-9B76-4AE5-9A68-5907E096798E}" type="sibTrans" cxnId="{FE8462A2-0F5A-482B-94CD-0A46BBB7E9B7}">
      <dgm:prSet/>
      <dgm:spPr/>
      <dgm:t>
        <a:bodyPr/>
        <a:lstStyle/>
        <a:p>
          <a:endParaRPr lang="pl-PL"/>
        </a:p>
      </dgm:t>
    </dgm:pt>
    <dgm:pt modelId="{5BB1626D-64C1-4055-971C-C2E57081789C}" type="pres">
      <dgm:prSet presAssocID="{80D5757B-496A-4A70-BC28-CF5DBBAF0B49}" presName="Name0" presStyleCnt="0">
        <dgm:presLayoutVars>
          <dgm:dir/>
        </dgm:presLayoutVars>
      </dgm:prSet>
      <dgm:spPr/>
    </dgm:pt>
    <dgm:pt modelId="{BAFB7758-F8B5-40FB-8957-27489087ACD4}" type="pres">
      <dgm:prSet presAssocID="{01C08663-FD09-4C8F-8A3D-D4E2BB782734}" presName="noChildren" presStyleCnt="0"/>
      <dgm:spPr/>
    </dgm:pt>
    <dgm:pt modelId="{72470260-121E-4D8F-AEB1-29A4C378CC65}" type="pres">
      <dgm:prSet presAssocID="{01C08663-FD09-4C8F-8A3D-D4E2BB782734}" presName="gap" presStyleCnt="0"/>
      <dgm:spPr/>
    </dgm:pt>
    <dgm:pt modelId="{691D123F-D1F3-4419-AA4F-A3FF260A183C}" type="pres">
      <dgm:prSet presAssocID="{01C08663-FD09-4C8F-8A3D-D4E2BB782734}" presName="medCircle2" presStyleLbl="vennNode1" presStyleIdx="0" presStyleCnt="8"/>
      <dgm:spPr/>
    </dgm:pt>
    <dgm:pt modelId="{0ADABEB3-DE52-4A4F-95C3-292B83FF57FA}" type="pres">
      <dgm:prSet presAssocID="{01C08663-FD09-4C8F-8A3D-D4E2BB782734}" presName="txLvlOnly1" presStyleLbl="revTx" presStyleIdx="0" presStyleCnt="8"/>
      <dgm:spPr/>
    </dgm:pt>
    <dgm:pt modelId="{51BE2C28-369B-4D06-9312-A1311C12C3BE}" type="pres">
      <dgm:prSet presAssocID="{A49BD2EB-B2DB-421B-8E67-35563D3730D6}" presName="noChildren" presStyleCnt="0"/>
      <dgm:spPr/>
    </dgm:pt>
    <dgm:pt modelId="{2B109A02-131F-4A8C-AFE6-8AD93B19D031}" type="pres">
      <dgm:prSet presAssocID="{A49BD2EB-B2DB-421B-8E67-35563D3730D6}" presName="gap" presStyleCnt="0"/>
      <dgm:spPr/>
    </dgm:pt>
    <dgm:pt modelId="{2957C597-DFD4-4521-9101-7A97358BE85C}" type="pres">
      <dgm:prSet presAssocID="{A49BD2EB-B2DB-421B-8E67-35563D3730D6}" presName="medCircle2" presStyleLbl="vennNode1" presStyleIdx="1" presStyleCnt="8"/>
      <dgm:spPr/>
    </dgm:pt>
    <dgm:pt modelId="{F739184B-2EC6-4F13-BA6C-4F81B5B4141E}" type="pres">
      <dgm:prSet presAssocID="{A49BD2EB-B2DB-421B-8E67-35563D3730D6}" presName="txLvlOnly1" presStyleLbl="revTx" presStyleIdx="1" presStyleCnt="8"/>
      <dgm:spPr/>
      <dgm:t>
        <a:bodyPr/>
        <a:lstStyle/>
        <a:p>
          <a:endParaRPr lang="pl-PL"/>
        </a:p>
      </dgm:t>
    </dgm:pt>
    <dgm:pt modelId="{4FDE2FAF-5744-4845-A3C0-81247823E38B}" type="pres">
      <dgm:prSet presAssocID="{9BE33C3B-1E67-4EC0-BDC4-D03352ADBBCB}" presName="noChildren" presStyleCnt="0"/>
      <dgm:spPr/>
    </dgm:pt>
    <dgm:pt modelId="{695FB598-DB06-486D-BD38-D01C9F2D66A6}" type="pres">
      <dgm:prSet presAssocID="{9BE33C3B-1E67-4EC0-BDC4-D03352ADBBCB}" presName="gap" presStyleCnt="0"/>
      <dgm:spPr/>
    </dgm:pt>
    <dgm:pt modelId="{EAEA5FC7-6E0F-4B84-8B73-4E425E6781F6}" type="pres">
      <dgm:prSet presAssocID="{9BE33C3B-1E67-4EC0-BDC4-D03352ADBBCB}" presName="medCircle2" presStyleLbl="vennNode1" presStyleIdx="2" presStyleCnt="8"/>
      <dgm:spPr/>
    </dgm:pt>
    <dgm:pt modelId="{4C57945C-66EC-4862-AD72-08BA351D1378}" type="pres">
      <dgm:prSet presAssocID="{9BE33C3B-1E67-4EC0-BDC4-D03352ADBBCB}" presName="txLvlOnly1" presStyleLbl="revTx" presStyleIdx="2" presStyleCnt="8"/>
      <dgm:spPr/>
    </dgm:pt>
    <dgm:pt modelId="{44934ABE-DCC9-4C53-AFC1-28A886D98F4B}" type="pres">
      <dgm:prSet presAssocID="{CB4FD89A-60BB-4CF4-9433-17679BA1A523}" presName="noChildren" presStyleCnt="0"/>
      <dgm:spPr/>
    </dgm:pt>
    <dgm:pt modelId="{C3B9DC9A-6901-4796-9F84-C667884FAC2A}" type="pres">
      <dgm:prSet presAssocID="{CB4FD89A-60BB-4CF4-9433-17679BA1A523}" presName="gap" presStyleCnt="0"/>
      <dgm:spPr/>
    </dgm:pt>
    <dgm:pt modelId="{07219C97-80E9-472F-9354-D27444EA4ABB}" type="pres">
      <dgm:prSet presAssocID="{CB4FD89A-60BB-4CF4-9433-17679BA1A523}" presName="medCircle2" presStyleLbl="vennNode1" presStyleIdx="3" presStyleCnt="8"/>
      <dgm:spPr/>
    </dgm:pt>
    <dgm:pt modelId="{4C2052DE-917F-4654-BD4A-91B415DBF9A0}" type="pres">
      <dgm:prSet presAssocID="{CB4FD89A-60BB-4CF4-9433-17679BA1A523}" presName="txLvlOnly1" presStyleLbl="revTx" presStyleIdx="3" presStyleCnt="8"/>
      <dgm:spPr/>
    </dgm:pt>
    <dgm:pt modelId="{E703DD23-81AE-4265-B394-99B81261BEA7}" type="pres">
      <dgm:prSet presAssocID="{99D5889B-5397-4B54-9998-61B59A630491}" presName="noChildren" presStyleCnt="0"/>
      <dgm:spPr/>
    </dgm:pt>
    <dgm:pt modelId="{9A9E5937-E83A-400E-AE56-E4AF4C2C8A0B}" type="pres">
      <dgm:prSet presAssocID="{99D5889B-5397-4B54-9998-61B59A630491}" presName="gap" presStyleCnt="0"/>
      <dgm:spPr/>
    </dgm:pt>
    <dgm:pt modelId="{233DE080-8944-44ED-9B86-CF77B7A88426}" type="pres">
      <dgm:prSet presAssocID="{99D5889B-5397-4B54-9998-61B59A630491}" presName="medCircle2" presStyleLbl="vennNode1" presStyleIdx="4" presStyleCnt="8"/>
      <dgm:spPr/>
    </dgm:pt>
    <dgm:pt modelId="{12D20517-E112-4B37-9094-079CBD46D247}" type="pres">
      <dgm:prSet presAssocID="{99D5889B-5397-4B54-9998-61B59A630491}" presName="txLvlOnly1" presStyleLbl="revTx" presStyleIdx="4" presStyleCnt="8"/>
      <dgm:spPr/>
    </dgm:pt>
    <dgm:pt modelId="{52C21CF1-1993-4D12-B397-4B8CF052FD2E}" type="pres">
      <dgm:prSet presAssocID="{D8253E37-C5D1-475D-919B-970224962C2F}" presName="noChildren" presStyleCnt="0"/>
      <dgm:spPr/>
    </dgm:pt>
    <dgm:pt modelId="{EDC8399E-3FA9-497D-B8D9-7A7A79C52714}" type="pres">
      <dgm:prSet presAssocID="{D8253E37-C5D1-475D-919B-970224962C2F}" presName="gap" presStyleCnt="0"/>
      <dgm:spPr/>
    </dgm:pt>
    <dgm:pt modelId="{837C9498-0070-47FA-85FA-A4A75A8C6828}" type="pres">
      <dgm:prSet presAssocID="{D8253E37-C5D1-475D-919B-970224962C2F}" presName="medCircle2" presStyleLbl="vennNode1" presStyleIdx="5" presStyleCnt="8"/>
      <dgm:spPr/>
    </dgm:pt>
    <dgm:pt modelId="{7F5DBA1F-C73F-457C-86B5-0BF29B3FA711}" type="pres">
      <dgm:prSet presAssocID="{D8253E37-C5D1-475D-919B-970224962C2F}" presName="txLvlOnly1" presStyleLbl="revTx" presStyleIdx="5" presStyleCnt="8"/>
      <dgm:spPr/>
    </dgm:pt>
    <dgm:pt modelId="{F6CCC50D-656E-42D9-B450-FD880112361B}" type="pres">
      <dgm:prSet presAssocID="{24BF46CA-CC60-42A2-AB6D-61C17B56747D}" presName="noChildren" presStyleCnt="0"/>
      <dgm:spPr/>
    </dgm:pt>
    <dgm:pt modelId="{610870FD-3134-429F-A5A2-627ACB0EF782}" type="pres">
      <dgm:prSet presAssocID="{24BF46CA-CC60-42A2-AB6D-61C17B56747D}" presName="gap" presStyleCnt="0"/>
      <dgm:spPr/>
    </dgm:pt>
    <dgm:pt modelId="{0C9CDA7D-3922-40B2-B1A9-382C9941A85F}" type="pres">
      <dgm:prSet presAssocID="{24BF46CA-CC60-42A2-AB6D-61C17B56747D}" presName="medCircle2" presStyleLbl="vennNode1" presStyleIdx="6" presStyleCnt="8"/>
      <dgm:spPr/>
    </dgm:pt>
    <dgm:pt modelId="{AA07A578-B62D-4B59-AB4E-D96C7D0D7E03}" type="pres">
      <dgm:prSet presAssocID="{24BF46CA-CC60-42A2-AB6D-61C17B56747D}" presName="txLvlOnly1" presStyleLbl="revTx" presStyleIdx="6" presStyleCnt="8"/>
      <dgm:spPr/>
    </dgm:pt>
    <dgm:pt modelId="{F50E8432-9C86-4167-807E-F41035D58CD9}" type="pres">
      <dgm:prSet presAssocID="{2F66FAF9-EA7B-40AA-959E-07E319751AFD}" presName="noChildren" presStyleCnt="0"/>
      <dgm:spPr/>
    </dgm:pt>
    <dgm:pt modelId="{5802135A-B09C-4936-98CA-444ECDD72CE2}" type="pres">
      <dgm:prSet presAssocID="{2F66FAF9-EA7B-40AA-959E-07E319751AFD}" presName="gap" presStyleCnt="0"/>
      <dgm:spPr/>
    </dgm:pt>
    <dgm:pt modelId="{E3C8197B-3569-4C07-9E8D-F83C917F2EC0}" type="pres">
      <dgm:prSet presAssocID="{2F66FAF9-EA7B-40AA-959E-07E319751AFD}" presName="medCircle2" presStyleLbl="vennNode1" presStyleIdx="7" presStyleCnt="8"/>
      <dgm:spPr/>
    </dgm:pt>
    <dgm:pt modelId="{71FDB079-AC6E-4A0A-8540-0985C4CA1C6B}" type="pres">
      <dgm:prSet presAssocID="{2F66FAF9-EA7B-40AA-959E-07E319751AFD}" presName="txLvlOnly1" presStyleLbl="revTx" presStyleIdx="7" presStyleCnt="8"/>
      <dgm:spPr/>
      <dgm:t>
        <a:bodyPr/>
        <a:lstStyle/>
        <a:p>
          <a:endParaRPr lang="pl-PL"/>
        </a:p>
      </dgm:t>
    </dgm:pt>
  </dgm:ptLst>
  <dgm:cxnLst>
    <dgm:cxn modelId="{2B27887F-8D7B-4276-8CB8-803D670843AE}" srcId="{80D5757B-496A-4A70-BC28-CF5DBBAF0B49}" destId="{01C08663-FD09-4C8F-8A3D-D4E2BB782734}" srcOrd="0" destOrd="0" parTransId="{98E10888-43C2-4AD1-9D41-B31432C28CC6}" sibTransId="{126EFE9F-027C-4125-BC3E-9C14FB1C9810}"/>
    <dgm:cxn modelId="{0E1949BC-E08D-455D-B202-AB4A8C27DB78}" srcId="{80D5757B-496A-4A70-BC28-CF5DBBAF0B49}" destId="{99D5889B-5397-4B54-9998-61B59A630491}" srcOrd="4" destOrd="0" parTransId="{9896D0B0-1A72-4463-90E8-D91D2F6625FC}" sibTransId="{BA503581-C0DE-4677-B5FE-254C028AC66E}"/>
    <dgm:cxn modelId="{89A054B1-D6F4-4DAB-A7B5-77C5D57A1AE4}" srcId="{80D5757B-496A-4A70-BC28-CF5DBBAF0B49}" destId="{A49BD2EB-B2DB-421B-8E67-35563D3730D6}" srcOrd="1" destOrd="0" parTransId="{946FEADB-B8E9-4ADD-A7B2-2E7776D01228}" sibTransId="{C29C6F76-AE67-4BE9-B7A3-968396999C6C}"/>
    <dgm:cxn modelId="{F1BAC3DC-E940-4507-98E0-20D06D09AD4A}" srcId="{80D5757B-496A-4A70-BC28-CF5DBBAF0B49}" destId="{2F66FAF9-EA7B-40AA-959E-07E319751AFD}" srcOrd="7" destOrd="0" parTransId="{4A8E837E-9F19-4B9E-BB59-ACA3E40C1079}" sibTransId="{22DF54FD-3B56-4B88-A710-3CC84545D71E}"/>
    <dgm:cxn modelId="{3A2879B2-BCC6-459C-9E64-150DA7487ECD}" srcId="{80D5757B-496A-4A70-BC28-CF5DBBAF0B49}" destId="{CB4FD89A-60BB-4CF4-9433-17679BA1A523}" srcOrd="3" destOrd="0" parTransId="{450F4DF9-DAB2-4E55-B22C-6C0FB24A2554}" sibTransId="{B947893B-2BA7-43BF-B13D-CDF7B1C6284D}"/>
    <dgm:cxn modelId="{DA881EE6-550A-444F-9B34-6D9F0BF6AEDE}" srcId="{80D5757B-496A-4A70-BC28-CF5DBBAF0B49}" destId="{24BF46CA-CC60-42A2-AB6D-61C17B56747D}" srcOrd="6" destOrd="0" parTransId="{0C8ED413-FD97-443B-852F-0280E734D645}" sibTransId="{CB8FE9F5-F2F1-4AD3-BAC7-388941CEA753}"/>
    <dgm:cxn modelId="{29EA6281-DA66-459A-8432-BB297B1E89CC}" type="presOf" srcId="{CB4FD89A-60BB-4CF4-9433-17679BA1A523}" destId="{4C2052DE-917F-4654-BD4A-91B415DBF9A0}" srcOrd="0" destOrd="0" presId="urn:microsoft.com/office/officeart/2008/layout/VerticalCircleList"/>
    <dgm:cxn modelId="{92498D50-ECCF-40E8-9AF6-99897FAD9F9D}" type="presOf" srcId="{80D5757B-496A-4A70-BC28-CF5DBBAF0B49}" destId="{5BB1626D-64C1-4055-971C-C2E57081789C}" srcOrd="0" destOrd="0" presId="urn:microsoft.com/office/officeart/2008/layout/VerticalCircleList"/>
    <dgm:cxn modelId="{9E75338B-8899-4E84-B5E3-7E94F3E4E0D2}" type="presOf" srcId="{A49BD2EB-B2DB-421B-8E67-35563D3730D6}" destId="{F739184B-2EC6-4F13-BA6C-4F81B5B4141E}" srcOrd="0" destOrd="0" presId="urn:microsoft.com/office/officeart/2008/layout/VerticalCircleList"/>
    <dgm:cxn modelId="{9B9834DD-A3BD-465E-BE6D-851944C57E5E}" type="presOf" srcId="{24BF46CA-CC60-42A2-AB6D-61C17B56747D}" destId="{AA07A578-B62D-4B59-AB4E-D96C7D0D7E03}" srcOrd="0" destOrd="0" presId="urn:microsoft.com/office/officeart/2008/layout/VerticalCircleList"/>
    <dgm:cxn modelId="{1CCCBDE0-6803-42A1-A063-0A050379C3E3}" srcId="{80D5757B-496A-4A70-BC28-CF5DBBAF0B49}" destId="{D8253E37-C5D1-475D-919B-970224962C2F}" srcOrd="5" destOrd="0" parTransId="{C8DF891A-75F6-4D9B-99CD-7525EDD21B09}" sibTransId="{6D1492F8-B4AE-43DA-983C-037342F96FB2}"/>
    <dgm:cxn modelId="{9E742662-2848-49BF-9EF7-45D2160A6E2B}" type="presOf" srcId="{D8253E37-C5D1-475D-919B-970224962C2F}" destId="{7F5DBA1F-C73F-457C-86B5-0BF29B3FA711}" srcOrd="0" destOrd="0" presId="urn:microsoft.com/office/officeart/2008/layout/VerticalCircleList"/>
    <dgm:cxn modelId="{B496A4CF-32E0-4668-8217-81DE21DFFFC5}" type="presOf" srcId="{99D5889B-5397-4B54-9998-61B59A630491}" destId="{12D20517-E112-4B37-9094-079CBD46D247}" srcOrd="0" destOrd="0" presId="urn:microsoft.com/office/officeart/2008/layout/VerticalCircleList"/>
    <dgm:cxn modelId="{9407FF9D-7936-4675-A196-51C4FA5D7DDB}" type="presOf" srcId="{01C08663-FD09-4C8F-8A3D-D4E2BB782734}" destId="{0ADABEB3-DE52-4A4F-95C3-292B83FF57FA}" srcOrd="0" destOrd="0" presId="urn:microsoft.com/office/officeart/2008/layout/VerticalCircleList"/>
    <dgm:cxn modelId="{DC4FF316-842D-4E0F-9A31-92450B36D6BD}" type="presOf" srcId="{9BE33C3B-1E67-4EC0-BDC4-D03352ADBBCB}" destId="{4C57945C-66EC-4862-AD72-08BA351D1378}" srcOrd="0" destOrd="0" presId="urn:microsoft.com/office/officeart/2008/layout/VerticalCircleList"/>
    <dgm:cxn modelId="{FE8462A2-0F5A-482B-94CD-0A46BBB7E9B7}" srcId="{80D5757B-496A-4A70-BC28-CF5DBBAF0B49}" destId="{9BE33C3B-1E67-4EC0-BDC4-D03352ADBBCB}" srcOrd="2" destOrd="0" parTransId="{F180788C-08A1-4178-8EC6-3A8F0C12B3D9}" sibTransId="{B095C1A9-9B76-4AE5-9A68-5907E096798E}"/>
    <dgm:cxn modelId="{B73E087D-4847-45C7-9FE2-253FDD0D2BEB}" type="presOf" srcId="{2F66FAF9-EA7B-40AA-959E-07E319751AFD}" destId="{71FDB079-AC6E-4A0A-8540-0985C4CA1C6B}" srcOrd="0" destOrd="0" presId="urn:microsoft.com/office/officeart/2008/layout/VerticalCircleList"/>
    <dgm:cxn modelId="{2AE7AFFC-A05F-47DC-9DDB-FF103192BC0B}" type="presParOf" srcId="{5BB1626D-64C1-4055-971C-C2E57081789C}" destId="{BAFB7758-F8B5-40FB-8957-27489087ACD4}" srcOrd="0" destOrd="0" presId="urn:microsoft.com/office/officeart/2008/layout/VerticalCircleList"/>
    <dgm:cxn modelId="{00A01D51-1F70-47AB-B15F-70F5D16CA282}" type="presParOf" srcId="{BAFB7758-F8B5-40FB-8957-27489087ACD4}" destId="{72470260-121E-4D8F-AEB1-29A4C378CC65}" srcOrd="0" destOrd="0" presId="urn:microsoft.com/office/officeart/2008/layout/VerticalCircleList"/>
    <dgm:cxn modelId="{0E236FE3-C36D-446B-A7DC-6EAC76ABDF63}" type="presParOf" srcId="{BAFB7758-F8B5-40FB-8957-27489087ACD4}" destId="{691D123F-D1F3-4419-AA4F-A3FF260A183C}" srcOrd="1" destOrd="0" presId="urn:microsoft.com/office/officeart/2008/layout/VerticalCircleList"/>
    <dgm:cxn modelId="{E30247D7-4F32-468D-A9AB-51FC25D26964}" type="presParOf" srcId="{BAFB7758-F8B5-40FB-8957-27489087ACD4}" destId="{0ADABEB3-DE52-4A4F-95C3-292B83FF57FA}" srcOrd="2" destOrd="0" presId="urn:microsoft.com/office/officeart/2008/layout/VerticalCircleList"/>
    <dgm:cxn modelId="{98954D8D-387A-4799-92D0-5EF1EDE800A0}" type="presParOf" srcId="{5BB1626D-64C1-4055-971C-C2E57081789C}" destId="{51BE2C28-369B-4D06-9312-A1311C12C3BE}" srcOrd="1" destOrd="0" presId="urn:microsoft.com/office/officeart/2008/layout/VerticalCircleList"/>
    <dgm:cxn modelId="{377F51EC-299A-4DF9-A2BD-ED8BB3AC39BB}" type="presParOf" srcId="{51BE2C28-369B-4D06-9312-A1311C12C3BE}" destId="{2B109A02-131F-4A8C-AFE6-8AD93B19D031}" srcOrd="0" destOrd="0" presId="urn:microsoft.com/office/officeart/2008/layout/VerticalCircleList"/>
    <dgm:cxn modelId="{30544323-33E4-4CD3-A7F2-3F2CD3BB87A5}" type="presParOf" srcId="{51BE2C28-369B-4D06-9312-A1311C12C3BE}" destId="{2957C597-DFD4-4521-9101-7A97358BE85C}" srcOrd="1" destOrd="0" presId="urn:microsoft.com/office/officeart/2008/layout/VerticalCircleList"/>
    <dgm:cxn modelId="{0278A569-9C05-4081-A9E6-B875F37A84A2}" type="presParOf" srcId="{51BE2C28-369B-4D06-9312-A1311C12C3BE}" destId="{F739184B-2EC6-4F13-BA6C-4F81B5B4141E}" srcOrd="2" destOrd="0" presId="urn:microsoft.com/office/officeart/2008/layout/VerticalCircleList"/>
    <dgm:cxn modelId="{132F5341-6733-45D9-936F-4AA8082910EE}" type="presParOf" srcId="{5BB1626D-64C1-4055-971C-C2E57081789C}" destId="{4FDE2FAF-5744-4845-A3C0-81247823E38B}" srcOrd="2" destOrd="0" presId="urn:microsoft.com/office/officeart/2008/layout/VerticalCircleList"/>
    <dgm:cxn modelId="{A6C67964-E423-45F0-A5A1-D0EF068A228C}" type="presParOf" srcId="{4FDE2FAF-5744-4845-A3C0-81247823E38B}" destId="{695FB598-DB06-486D-BD38-D01C9F2D66A6}" srcOrd="0" destOrd="0" presId="urn:microsoft.com/office/officeart/2008/layout/VerticalCircleList"/>
    <dgm:cxn modelId="{E486F54D-AF8C-4DE6-A6B6-DEA81DB55C9D}" type="presParOf" srcId="{4FDE2FAF-5744-4845-A3C0-81247823E38B}" destId="{EAEA5FC7-6E0F-4B84-8B73-4E425E6781F6}" srcOrd="1" destOrd="0" presId="urn:microsoft.com/office/officeart/2008/layout/VerticalCircleList"/>
    <dgm:cxn modelId="{DFB23733-29D2-4C6E-A4EB-A9D439BB02E0}" type="presParOf" srcId="{4FDE2FAF-5744-4845-A3C0-81247823E38B}" destId="{4C57945C-66EC-4862-AD72-08BA351D1378}" srcOrd="2" destOrd="0" presId="urn:microsoft.com/office/officeart/2008/layout/VerticalCircleList"/>
    <dgm:cxn modelId="{73B488D2-EFF5-40F6-B2C3-E8568B8CAEEF}" type="presParOf" srcId="{5BB1626D-64C1-4055-971C-C2E57081789C}" destId="{44934ABE-DCC9-4C53-AFC1-28A886D98F4B}" srcOrd="3" destOrd="0" presId="urn:microsoft.com/office/officeart/2008/layout/VerticalCircleList"/>
    <dgm:cxn modelId="{338F5619-CF62-45BB-8FB7-F7D351449019}" type="presParOf" srcId="{44934ABE-DCC9-4C53-AFC1-28A886D98F4B}" destId="{C3B9DC9A-6901-4796-9F84-C667884FAC2A}" srcOrd="0" destOrd="0" presId="urn:microsoft.com/office/officeart/2008/layout/VerticalCircleList"/>
    <dgm:cxn modelId="{90D0E436-F473-414E-B7D3-3FE6823625A6}" type="presParOf" srcId="{44934ABE-DCC9-4C53-AFC1-28A886D98F4B}" destId="{07219C97-80E9-472F-9354-D27444EA4ABB}" srcOrd="1" destOrd="0" presId="urn:microsoft.com/office/officeart/2008/layout/VerticalCircleList"/>
    <dgm:cxn modelId="{A95716E5-91ED-4E49-AEC3-99788B1A0AD1}" type="presParOf" srcId="{44934ABE-DCC9-4C53-AFC1-28A886D98F4B}" destId="{4C2052DE-917F-4654-BD4A-91B415DBF9A0}" srcOrd="2" destOrd="0" presId="urn:microsoft.com/office/officeart/2008/layout/VerticalCircleList"/>
    <dgm:cxn modelId="{9B1C03EC-E591-4D92-BCC0-0421B6524DFC}" type="presParOf" srcId="{5BB1626D-64C1-4055-971C-C2E57081789C}" destId="{E703DD23-81AE-4265-B394-99B81261BEA7}" srcOrd="4" destOrd="0" presId="urn:microsoft.com/office/officeart/2008/layout/VerticalCircleList"/>
    <dgm:cxn modelId="{5D4E77D9-1776-4A43-83CF-D9384AFE8633}" type="presParOf" srcId="{E703DD23-81AE-4265-B394-99B81261BEA7}" destId="{9A9E5937-E83A-400E-AE56-E4AF4C2C8A0B}" srcOrd="0" destOrd="0" presId="urn:microsoft.com/office/officeart/2008/layout/VerticalCircleList"/>
    <dgm:cxn modelId="{9BB4930A-A519-4C41-816A-7E2A21FFA763}" type="presParOf" srcId="{E703DD23-81AE-4265-B394-99B81261BEA7}" destId="{233DE080-8944-44ED-9B86-CF77B7A88426}" srcOrd="1" destOrd="0" presId="urn:microsoft.com/office/officeart/2008/layout/VerticalCircleList"/>
    <dgm:cxn modelId="{8FF2D73C-CF37-436E-A087-925C0CCB4346}" type="presParOf" srcId="{E703DD23-81AE-4265-B394-99B81261BEA7}" destId="{12D20517-E112-4B37-9094-079CBD46D247}" srcOrd="2" destOrd="0" presId="urn:microsoft.com/office/officeart/2008/layout/VerticalCircleList"/>
    <dgm:cxn modelId="{01113D28-FA04-4AF0-A170-38817DA593CB}" type="presParOf" srcId="{5BB1626D-64C1-4055-971C-C2E57081789C}" destId="{52C21CF1-1993-4D12-B397-4B8CF052FD2E}" srcOrd="5" destOrd="0" presId="urn:microsoft.com/office/officeart/2008/layout/VerticalCircleList"/>
    <dgm:cxn modelId="{D32BFCE8-3BBD-4B7B-8A29-680F02000831}" type="presParOf" srcId="{52C21CF1-1993-4D12-B397-4B8CF052FD2E}" destId="{EDC8399E-3FA9-497D-B8D9-7A7A79C52714}" srcOrd="0" destOrd="0" presId="urn:microsoft.com/office/officeart/2008/layout/VerticalCircleList"/>
    <dgm:cxn modelId="{66795B20-8076-4F20-966B-552BC5811863}" type="presParOf" srcId="{52C21CF1-1993-4D12-B397-4B8CF052FD2E}" destId="{837C9498-0070-47FA-85FA-A4A75A8C6828}" srcOrd="1" destOrd="0" presId="urn:microsoft.com/office/officeart/2008/layout/VerticalCircleList"/>
    <dgm:cxn modelId="{0B2C6830-BD63-4A18-B2F6-1D7523AC8FE3}" type="presParOf" srcId="{52C21CF1-1993-4D12-B397-4B8CF052FD2E}" destId="{7F5DBA1F-C73F-457C-86B5-0BF29B3FA711}" srcOrd="2" destOrd="0" presId="urn:microsoft.com/office/officeart/2008/layout/VerticalCircleList"/>
    <dgm:cxn modelId="{912984AE-BF2F-4780-995C-4A5631504647}" type="presParOf" srcId="{5BB1626D-64C1-4055-971C-C2E57081789C}" destId="{F6CCC50D-656E-42D9-B450-FD880112361B}" srcOrd="6" destOrd="0" presId="urn:microsoft.com/office/officeart/2008/layout/VerticalCircleList"/>
    <dgm:cxn modelId="{11E1E738-9A6A-43C0-BF79-B2399D73D421}" type="presParOf" srcId="{F6CCC50D-656E-42D9-B450-FD880112361B}" destId="{610870FD-3134-429F-A5A2-627ACB0EF782}" srcOrd="0" destOrd="0" presId="urn:microsoft.com/office/officeart/2008/layout/VerticalCircleList"/>
    <dgm:cxn modelId="{44B14C65-6641-4FFA-9E1C-97111B1810B1}" type="presParOf" srcId="{F6CCC50D-656E-42D9-B450-FD880112361B}" destId="{0C9CDA7D-3922-40B2-B1A9-382C9941A85F}" srcOrd="1" destOrd="0" presId="urn:microsoft.com/office/officeart/2008/layout/VerticalCircleList"/>
    <dgm:cxn modelId="{264FE12B-552F-4A34-A590-03EBEF0A50F7}" type="presParOf" srcId="{F6CCC50D-656E-42D9-B450-FD880112361B}" destId="{AA07A578-B62D-4B59-AB4E-D96C7D0D7E03}" srcOrd="2" destOrd="0" presId="urn:microsoft.com/office/officeart/2008/layout/VerticalCircleList"/>
    <dgm:cxn modelId="{301BF2B1-5B2B-44B1-9A47-81A7E88119FB}" type="presParOf" srcId="{5BB1626D-64C1-4055-971C-C2E57081789C}" destId="{F50E8432-9C86-4167-807E-F41035D58CD9}" srcOrd="7" destOrd="0" presId="urn:microsoft.com/office/officeart/2008/layout/VerticalCircleList"/>
    <dgm:cxn modelId="{29512A21-2159-428F-A4DF-81BC26BBB8A5}" type="presParOf" srcId="{F50E8432-9C86-4167-807E-F41035D58CD9}" destId="{5802135A-B09C-4936-98CA-444ECDD72CE2}" srcOrd="0" destOrd="0" presId="urn:microsoft.com/office/officeart/2008/layout/VerticalCircleList"/>
    <dgm:cxn modelId="{1DAC25A0-B0BC-4FE1-AE1B-3265B4BFC4B2}" type="presParOf" srcId="{F50E8432-9C86-4167-807E-F41035D58CD9}" destId="{E3C8197B-3569-4C07-9E8D-F83C917F2EC0}" srcOrd="1" destOrd="0" presId="urn:microsoft.com/office/officeart/2008/layout/VerticalCircleList"/>
    <dgm:cxn modelId="{41E9A8AF-892A-402D-8CEA-05735201A0F7}" type="presParOf" srcId="{F50E8432-9C86-4167-807E-F41035D58CD9}" destId="{71FDB079-AC6E-4A0A-8540-0985C4CA1C6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D123F-D1F3-4419-AA4F-A3FF260A183C}">
      <dsp:nvSpPr>
        <dsp:cNvPr id="0" name=""/>
        <dsp:cNvSpPr/>
      </dsp:nvSpPr>
      <dsp:spPr>
        <a:xfrm>
          <a:off x="1104066" y="2810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DABEB3-DE52-4A4F-95C3-292B83FF57FA}">
      <dsp:nvSpPr>
        <dsp:cNvPr id="0" name=""/>
        <dsp:cNvSpPr/>
      </dsp:nvSpPr>
      <dsp:spPr>
        <a:xfrm>
          <a:off x="1351323" y="2810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zbiera informacje o szkole</a:t>
          </a:r>
          <a:endParaRPr lang="pl-PL" sz="1100" kern="1200" dirty="0"/>
        </a:p>
      </dsp:txBody>
      <dsp:txXfrm>
        <a:off x="1351323" y="2810"/>
        <a:ext cx="2638412" cy="494513"/>
      </dsp:txXfrm>
    </dsp:sp>
    <dsp:sp modelId="{2957C597-DFD4-4521-9101-7A97358BE85C}">
      <dsp:nvSpPr>
        <dsp:cNvPr id="0" name=""/>
        <dsp:cNvSpPr/>
      </dsp:nvSpPr>
      <dsp:spPr>
        <a:xfrm>
          <a:off x="1104066" y="497324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39184B-2EC6-4F13-BA6C-4F81B5B4141E}">
      <dsp:nvSpPr>
        <dsp:cNvPr id="0" name=""/>
        <dsp:cNvSpPr/>
      </dsp:nvSpPr>
      <dsp:spPr>
        <a:xfrm>
          <a:off x="1351323" y="497324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pomaga w diagnozie pracy szkoły i określeniu obszarów do rozwoju i doskonalenia nauczycieli</a:t>
          </a:r>
          <a:endParaRPr lang="pl-PL" sz="1100" kern="1200" dirty="0"/>
        </a:p>
      </dsp:txBody>
      <dsp:txXfrm>
        <a:off x="1351323" y="497324"/>
        <a:ext cx="2638412" cy="494513"/>
      </dsp:txXfrm>
    </dsp:sp>
    <dsp:sp modelId="{EAEA5FC7-6E0F-4B84-8B73-4E425E6781F6}">
      <dsp:nvSpPr>
        <dsp:cNvPr id="0" name=""/>
        <dsp:cNvSpPr/>
      </dsp:nvSpPr>
      <dsp:spPr>
        <a:xfrm>
          <a:off x="1104066" y="991838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57945C-66EC-4862-AD72-08BA351D1378}">
      <dsp:nvSpPr>
        <dsp:cNvPr id="0" name=""/>
        <dsp:cNvSpPr/>
      </dsp:nvSpPr>
      <dsp:spPr>
        <a:xfrm>
          <a:off x="1351323" y="991838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 planuje działania adekwatne do celów oraz efektów pożądanych przez szkołę</a:t>
          </a:r>
          <a:endParaRPr lang="pl-PL" sz="1100" kern="1200" dirty="0"/>
        </a:p>
      </dsp:txBody>
      <dsp:txXfrm>
        <a:off x="1351323" y="991838"/>
        <a:ext cx="2638412" cy="494513"/>
      </dsp:txXfrm>
    </dsp:sp>
    <dsp:sp modelId="{07219C97-80E9-472F-9354-D27444EA4ABB}">
      <dsp:nvSpPr>
        <dsp:cNvPr id="0" name=""/>
        <dsp:cNvSpPr/>
      </dsp:nvSpPr>
      <dsp:spPr>
        <a:xfrm>
          <a:off x="1104066" y="1486352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2052DE-917F-4654-BD4A-91B415DBF9A0}">
      <dsp:nvSpPr>
        <dsp:cNvPr id="0" name=""/>
        <dsp:cNvSpPr/>
      </dsp:nvSpPr>
      <dsp:spPr>
        <a:xfrm>
          <a:off x="1351323" y="1486352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organizuje warsztaty, konsultacje lub inne formy pracy</a:t>
          </a:r>
          <a:endParaRPr lang="pl-PL" sz="1100" kern="1200" dirty="0" smtClean="0"/>
        </a:p>
      </dsp:txBody>
      <dsp:txXfrm>
        <a:off x="1351323" y="1486352"/>
        <a:ext cx="2638412" cy="494513"/>
      </dsp:txXfrm>
    </dsp:sp>
    <dsp:sp modelId="{233DE080-8944-44ED-9B86-CF77B7A88426}">
      <dsp:nvSpPr>
        <dsp:cNvPr id="0" name=""/>
        <dsp:cNvSpPr/>
      </dsp:nvSpPr>
      <dsp:spPr>
        <a:xfrm>
          <a:off x="1104066" y="1980866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D20517-E112-4B37-9094-079CBD46D247}">
      <dsp:nvSpPr>
        <dsp:cNvPr id="0" name=""/>
        <dsp:cNvSpPr/>
      </dsp:nvSpPr>
      <dsp:spPr>
        <a:xfrm>
          <a:off x="1351323" y="1980866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tworzy warunki do pracy zespołowej nauczycieli</a:t>
          </a:r>
          <a:endParaRPr lang="pl-PL" sz="1100" kern="1200" dirty="0" smtClean="0"/>
        </a:p>
      </dsp:txBody>
      <dsp:txXfrm>
        <a:off x="1351323" y="1980866"/>
        <a:ext cx="2638412" cy="494513"/>
      </dsp:txXfrm>
    </dsp:sp>
    <dsp:sp modelId="{837C9498-0070-47FA-85FA-A4A75A8C6828}">
      <dsp:nvSpPr>
        <dsp:cNvPr id="0" name=""/>
        <dsp:cNvSpPr/>
      </dsp:nvSpPr>
      <dsp:spPr>
        <a:xfrm>
          <a:off x="1104066" y="2475380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F5DBA1F-C73F-457C-86B5-0BF29B3FA711}">
      <dsp:nvSpPr>
        <dsp:cNvPr id="0" name=""/>
        <dsp:cNvSpPr/>
      </dsp:nvSpPr>
      <dsp:spPr>
        <a:xfrm>
          <a:off x="1351323" y="2475380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prowadzi spotkania, moderując zespołową pracę nauczycieli</a:t>
          </a:r>
          <a:endParaRPr lang="pl-PL" sz="1100" kern="1200" dirty="0" smtClean="0"/>
        </a:p>
      </dsp:txBody>
      <dsp:txXfrm>
        <a:off x="1351323" y="2475380"/>
        <a:ext cx="2638412" cy="494513"/>
      </dsp:txXfrm>
    </dsp:sp>
    <dsp:sp modelId="{0C9CDA7D-3922-40B2-B1A9-382C9941A85F}">
      <dsp:nvSpPr>
        <dsp:cNvPr id="0" name=""/>
        <dsp:cNvSpPr/>
      </dsp:nvSpPr>
      <dsp:spPr>
        <a:xfrm>
          <a:off x="1104066" y="2969894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A07A578-B62D-4B59-AB4E-D96C7D0D7E03}">
      <dsp:nvSpPr>
        <dsp:cNvPr id="0" name=""/>
        <dsp:cNvSpPr/>
      </dsp:nvSpPr>
      <dsp:spPr>
        <a:xfrm>
          <a:off x="1351323" y="2969894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wspiera nauczycieli we wdrażaniu nowych rozwiązań do szkolnej praktyk</a:t>
          </a:r>
        </a:p>
      </dsp:txBody>
      <dsp:txXfrm>
        <a:off x="1351323" y="2969894"/>
        <a:ext cx="2638412" cy="494513"/>
      </dsp:txXfrm>
    </dsp:sp>
    <dsp:sp modelId="{E3C8197B-3569-4C07-9E8D-F83C917F2EC0}">
      <dsp:nvSpPr>
        <dsp:cNvPr id="0" name=""/>
        <dsp:cNvSpPr/>
      </dsp:nvSpPr>
      <dsp:spPr>
        <a:xfrm>
          <a:off x="1104066" y="3464408"/>
          <a:ext cx="494513" cy="494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1FDB079-AC6E-4A0A-8540-0985C4CA1C6B}">
      <dsp:nvSpPr>
        <dsp:cNvPr id="0" name=""/>
        <dsp:cNvSpPr/>
      </dsp:nvSpPr>
      <dsp:spPr>
        <a:xfrm>
          <a:off x="1351323" y="3464408"/>
          <a:ext cx="2638412" cy="49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monitoruje i podsumowuje proces wspierania</a:t>
          </a:r>
        </a:p>
      </dsp:txBody>
      <dsp:txXfrm>
        <a:off x="1351323" y="3464408"/>
        <a:ext cx="2638412" cy="494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9322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Zewnętrzny specjalista ds. wspomagania szkół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67323912"/>
              </p:ext>
            </p:extLst>
          </p:nvPr>
        </p:nvGraphicFramePr>
        <p:xfrm>
          <a:off x="1041053" y="1853852"/>
          <a:ext cx="4964143" cy="3961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Wykres 12"/>
          <p:cNvGraphicFramePr/>
          <p:nvPr>
            <p:extLst>
              <p:ext uri="{D42A27DB-BD31-4B8C-83A1-F6EECF244321}">
                <p14:modId xmlns:p14="http://schemas.microsoft.com/office/powerpoint/2010/main" val="1355890504"/>
              </p:ext>
            </p:extLst>
          </p:nvPr>
        </p:nvGraphicFramePr>
        <p:xfrm>
          <a:off x="4428073" y="1766168"/>
          <a:ext cx="6494622" cy="4415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69</Words>
  <Application>Microsoft Office PowerPoint</Application>
  <PresentationFormat>Niestandardowy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Zewnętrzny specjalista ds. wspomagania szkół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9</cp:revision>
  <dcterms:created xsi:type="dcterms:W3CDTF">2018-12-02T13:14:09Z</dcterms:created>
  <dcterms:modified xsi:type="dcterms:W3CDTF">2019-01-23T10:30:44Z</dcterms:modified>
</cp:coreProperties>
</file>